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88" r:id="rId2"/>
    <p:sldId id="289" r:id="rId3"/>
    <p:sldId id="290" r:id="rId4"/>
    <p:sldId id="291" r:id="rId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 userDrawn="1">
          <p15:clr>
            <a:srgbClr val="A4A3A4"/>
          </p15:clr>
        </p15:guide>
        <p15:guide id="2" pos="2113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F49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43" autoAdjust="0"/>
  </p:normalViewPr>
  <p:slideViewPr>
    <p:cSldViewPr>
      <p:cViewPr varScale="1">
        <p:scale>
          <a:sx n="105" d="100"/>
          <a:sy n="105" d="100"/>
        </p:scale>
        <p:origin x="13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3726" y="-84"/>
      </p:cViewPr>
      <p:guideLst>
        <p:guide orient="horz" pos="3097"/>
        <p:guide pos="2113"/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D6C988AD-EC7F-4610-879C-9949A22D88D2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06276FB1-CEB7-4A2E-A081-8884FC81C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593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64971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6497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4623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8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37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33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15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1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26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82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9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74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14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94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98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 title="ОАО «Читаэнергосбыт» "/>
          <p:cNvSpPr/>
          <p:nvPr/>
        </p:nvSpPr>
        <p:spPr>
          <a:xfrm>
            <a:off x="611560" y="3391922"/>
            <a:ext cx="39358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Программа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«Лояльность»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91" y="225433"/>
            <a:ext cx="649651" cy="613489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0" y="6635268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0" y="6658714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4442" y="347511"/>
            <a:ext cx="6903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5148064" y="2087757"/>
            <a:ext cx="3924169" cy="2977662"/>
            <a:chOff x="7939584" y="1989423"/>
            <a:chExt cx="3924169" cy="2977662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7939584" y="1989423"/>
              <a:ext cx="3924169" cy="29776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57237" y="2094931"/>
              <a:ext cx="3688861" cy="27666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386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flipH="1">
            <a:off x="945174" y="57151"/>
            <a:ext cx="5904034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pic>
        <p:nvPicPr>
          <p:cNvPr id="614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0" y="19052"/>
            <a:ext cx="700454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671513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690563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6664325"/>
            <a:ext cx="914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6707188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2"/>
          <p:cNvSpPr txBox="1">
            <a:spLocks noChangeArrowheads="1"/>
          </p:cNvSpPr>
          <p:nvPr/>
        </p:nvSpPr>
        <p:spPr bwMode="auto">
          <a:xfrm>
            <a:off x="3096534" y="3440732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/>
          </a:p>
        </p:txBody>
      </p:sp>
      <p:sp>
        <p:nvSpPr>
          <p:cNvPr id="41" name="TextBox 2"/>
          <p:cNvSpPr txBox="1">
            <a:spLocks noChangeArrowheads="1"/>
          </p:cNvSpPr>
          <p:nvPr/>
        </p:nvSpPr>
        <p:spPr bwMode="auto">
          <a:xfrm>
            <a:off x="3060081" y="3735118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>
              <a:solidFill>
                <a:srgbClr val="FF000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9" b="30844"/>
          <a:stretch/>
        </p:blipFill>
        <p:spPr bwMode="auto">
          <a:xfrm>
            <a:off x="448299" y="1110869"/>
            <a:ext cx="3287994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 rot="10800000" flipV="1">
            <a:off x="3897191" y="1391942"/>
            <a:ext cx="4824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разработана для активных пользователей мобильного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обслуживаем 750 000 семей</a:t>
            </a:r>
          </a:p>
          <a:p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пользователей мобильного приложения 150 000</a:t>
            </a:r>
          </a:p>
          <a:p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Привлечены партнеры программы из сфер: туризм и спорт, промышленность, здравоохранение, торговля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870619"/>
              </p:ext>
            </p:extLst>
          </p:nvPr>
        </p:nvGraphicFramePr>
        <p:xfrm>
          <a:off x="594947" y="3873617"/>
          <a:ext cx="7896201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2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37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ОПЛАТИ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ПОЛУЧИ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ПОТРАТЬ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3834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электроэнергию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АО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200" i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Читаэнергосбыт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бонусы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регистрацию в мобильном приложении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200" i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бонусы за своевременную оплату электроэнергии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200" i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бонусы за пользование сервисом «</a:t>
                      </a:r>
                      <a:r>
                        <a:rPr lang="ru-RU" sz="1200" i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Автоплатеж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200" i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бонусы за передачу показаний  счетчиков через мобильное приложение</a:t>
                      </a:r>
                      <a:endParaRPr lang="ru-RU" sz="12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магазинах  </a:t>
                      </a:r>
                      <a:r>
                        <a:rPr lang="ru-RU" sz="1200" i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АО«Читаэнергосбыт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ru-RU" sz="1200" i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целой части пени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20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счет оплаты товаров и услуг партнеров программы «Лояльность»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200" i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44720" y="702409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Программа «Лояльность» АО «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Читаэнергосбыт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»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91" y="225433"/>
            <a:ext cx="649651" cy="613489"/>
          </a:xfrm>
          <a:prstGeom prst="rect">
            <a:avLst/>
          </a:prstGeom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0" y="6635268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0" y="6658714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4442" y="347511"/>
            <a:ext cx="6903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57575"/>
            <a:ext cx="2356603" cy="5071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235206"/>
            <a:ext cx="2350856" cy="509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35205"/>
            <a:ext cx="2376264" cy="509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94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91" y="225433"/>
            <a:ext cx="649651" cy="613489"/>
          </a:xfrm>
          <a:prstGeom prst="rect">
            <a:avLst/>
          </a:prstGeom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0" y="6635268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0" y="6658714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4442" y="347511"/>
            <a:ext cx="6903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15616" y="3216271"/>
            <a:ext cx="72728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Cambria" pitchFamily="18" charset="0"/>
              </a:rPr>
              <a:t>Спасибо за внимание! </a:t>
            </a:r>
            <a:endParaRPr lang="ru-RU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3135</TotalTime>
  <Words>148</Words>
  <Application>Microsoft Office PowerPoint</Application>
  <PresentationFormat>Экран (4:3)</PresentationFormat>
  <Paragraphs>36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Zaguzina</dc:creator>
  <cp:lastModifiedBy>IAN</cp:lastModifiedBy>
  <cp:revision>313</cp:revision>
  <cp:lastPrinted>2021-02-01T03:23:33Z</cp:lastPrinted>
  <dcterms:created xsi:type="dcterms:W3CDTF">2018-05-17T01:20:14Z</dcterms:created>
  <dcterms:modified xsi:type="dcterms:W3CDTF">2021-06-10T01:40:10Z</dcterms:modified>
</cp:coreProperties>
</file>